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85" r:id="rId14"/>
    <p:sldId id="268" r:id="rId15"/>
    <p:sldId id="284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09243-CA61-9DDE-92D4-B41688B367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0A14D2-81EE-9CE6-B95C-610F02D842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50FCA-7A70-0EA9-FE17-0E762F079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1A209-7A92-5F5F-F3A5-9EBD04945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A75D8-F2FC-BE82-7ACD-FFD4B2A1F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1568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4E217-6CB9-0125-FFFB-F6B68E5E3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A5D4C9-C948-C2DC-C544-3E24B18526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5FB07-055B-305F-9DC8-449E11A4B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43D36-1026-D58B-1D57-1CD7C6103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BB146-D140-6848-D0AB-16AB87EED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30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798DB6-9D3C-1EB4-568C-FBAC148BD1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11CB0-44CC-E5E9-50C4-EC51A65A11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3CA49-920F-68AB-0221-FB62BBA92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48541-3102-D8C9-B9C5-815A18F9C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92B50-A65B-A160-F7CB-EFCB6FE37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0012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10AA4-F821-BB84-DE13-C7E15D1D1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49713-39C4-EABF-76A2-14C41EF2D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D9BF0-567C-984E-61F8-F7F1E06DE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97642-B6FF-3329-E8F8-B64EEB3F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BDDC0-429D-BEF3-CB63-945DA2F26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6748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2D438-B04E-BC94-4BF4-CEB3D32A1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AFCB0-92EA-448E-F59F-A97AD3A81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9D24F-BD0C-6C31-D1BB-D3CFBCCAC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C327B-1CE1-E700-1567-58830A4B2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F8942-4B93-B3CB-BEFD-8FF3EFA54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19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579AC-13D0-FEFE-2717-85C855167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7236A-40E8-0445-CB32-4A686514E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631018-2DA3-BFC4-0D85-86EE962054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8974FF-7944-C0C0-C9AC-55C6C3C8B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E4F6D1-C97E-F300-16E1-2996AFD6A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76308-0624-13D8-C323-F81716D9A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1023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B136C-F0AB-0636-A6AF-817A722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A6A68-7AB1-1B03-C24D-6AD26853C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2D09B-B5F0-8233-040C-ED7803504F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B8EC67-31A6-ACED-1A89-5048A032B6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459C96-A30C-2CED-F8E9-AD635B21A2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403270-CC76-A3E9-8133-6F5B0BC33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3B0B5F-1D95-ED3A-7C77-7A98CA6BA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027FCA-A4CA-5AFF-A635-64260A337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3882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C861E-110A-9FEA-84AC-DC5E82870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1DE4A8-25DD-B0F4-2367-B359CAF5F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C26D60-50D2-255B-5348-B689365DA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163C8-39D4-1A9B-A5EC-1B3D9C0DB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7831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8FB4DB-065B-EB36-68DE-A323F5665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808186-29FA-A129-11D0-52E03AE67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075D7C-DE87-8C19-9AC3-C690B19F2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4087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AE1B6-0FD2-56B5-61BA-F5B66FAE1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532AB-EAF8-4CDA-47ED-00BFD8921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F957F-DA97-370C-6EE2-96E4BFD8C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80A995-757B-C57F-7217-4DC8B7513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0FEDC6-960F-538F-45F0-F5B511BB8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FA225-92B5-89AE-7045-346E447A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0397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62876-013E-662E-2E82-B82B9A574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600A70-842E-4132-2792-230CA52EFB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2CB351-286C-FA6C-876E-876FE8DC8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4E2A3-B5C3-9C0B-5D4F-43445050C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C2B171-C5F8-7D93-385A-5D5DEB78A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4C7E1-0E6D-6E05-CC43-AB360909F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69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875D7B-F8CF-34F9-E8AA-300C73A3A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37C1D5-42E7-1E5C-073C-BD012F7E3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721BC-D1DF-EBB5-E8A4-38A8658DED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07FD0-730F-4F92-B241-3999C04EC4D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65F5D-98B4-34F0-BCD6-1A1B61B841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D2B72-17CA-4CEA-B17E-661A82858B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F3550-A3C9-4051-A173-C995D3B31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8100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AC8C1-3317-2BC5-220E-9818DA2010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CE9CB1-47FE-8487-BC34-4677180D05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C44715-3F8C-4E63-9793-5FAA8F569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543" y="4572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18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07E9E-632D-8849-FC6B-C80983BA6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860ED-A77D-8832-C8D6-DC153BF42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B9D694-FB1C-D530-7FBA-D33E7BB14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7076"/>
            <a:ext cx="12192000" cy="688507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1988F6-EC1A-5CF5-6FFA-9738D08C0890}"/>
              </a:ext>
            </a:extLst>
          </p:cNvPr>
          <p:cNvSpPr/>
          <p:nvPr/>
        </p:nvSpPr>
        <p:spPr>
          <a:xfrm>
            <a:off x="11272157" y="230188"/>
            <a:ext cx="609600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705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BA1F-D707-049E-8CB9-35616B387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A41FC-7FAD-5C95-1259-61CE8BD92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0DCD2A-1C19-27BD-ABFD-9ABEA1BE0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5A6001B-0DC6-7D11-609B-ECD8BAFC1073}"/>
              </a:ext>
            </a:extLst>
          </p:cNvPr>
          <p:cNvSpPr/>
          <p:nvPr/>
        </p:nvSpPr>
        <p:spPr>
          <a:xfrm>
            <a:off x="11381014" y="230188"/>
            <a:ext cx="609600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C2F707-907A-37DE-D248-1A0D2519FEAE}"/>
              </a:ext>
            </a:extLst>
          </p:cNvPr>
          <p:cNvSpPr/>
          <p:nvPr/>
        </p:nvSpPr>
        <p:spPr>
          <a:xfrm>
            <a:off x="11519807" y="6176963"/>
            <a:ext cx="609600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9660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A4732-CC5F-8FB7-6CC5-083C01703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52072-1F1D-C126-7C97-E623BC161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D99362-50D1-FF73-D016-B85B09C38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7076"/>
            <a:ext cx="12192000" cy="688507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432660-6230-64AA-952E-210C61F429E1}"/>
              </a:ext>
            </a:extLst>
          </p:cNvPr>
          <p:cNvSpPr/>
          <p:nvPr/>
        </p:nvSpPr>
        <p:spPr>
          <a:xfrm>
            <a:off x="11277600" y="230188"/>
            <a:ext cx="685800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F874DB-0C85-398F-AF2A-03207B9D65A4}"/>
              </a:ext>
            </a:extLst>
          </p:cNvPr>
          <p:cNvSpPr/>
          <p:nvPr/>
        </p:nvSpPr>
        <p:spPr>
          <a:xfrm>
            <a:off x="11582400" y="6346370"/>
            <a:ext cx="609600" cy="5116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5190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A75C0-DBB9-761A-000C-994EB1F0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EABB7-A9A7-4FD6-94B2-C97A35DEA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6"/>
            <a:ext cx="10515600" cy="6350634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EFFAE3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States such as Assam, Nagaland, Arunachal Pradesh and Mizoram enjoy special powers under certain provisions of the Constitution of India (Article 371)due to their peculiar social and historical circumstances.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EFFAE3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These special powers are especially enjoyed in relation to the protection of land rights of indigenous peoples, their culture and also preferential employment in government services.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EFFAE3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Indians who are not permanent residents of this State cannot buy land or house here.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EFFAE3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These areas, like Chandigarh, or Lakshadweep or the capital city of Delhi, are called Union Territories.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EFFAE3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These territories do not have the powers of a State.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EFFAE3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 Central Government has special powers in running these areas.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2342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5CAA-A747-FDA5-70E6-C49A6EE51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3CAFB-F155-5225-2141-84712CFC7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0B45C9-A8FE-B315-E719-A9E986F36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550"/>
            <a:ext cx="12203702" cy="68755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08F033-D1C1-95AD-5437-820D8A3A236B}"/>
              </a:ext>
            </a:extLst>
          </p:cNvPr>
          <p:cNvSpPr/>
          <p:nvPr/>
        </p:nvSpPr>
        <p:spPr>
          <a:xfrm>
            <a:off x="11277599" y="230188"/>
            <a:ext cx="816429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4D25C0-6AAE-055B-BA62-7907F614AD77}"/>
              </a:ext>
            </a:extLst>
          </p:cNvPr>
          <p:cNvSpPr/>
          <p:nvPr/>
        </p:nvSpPr>
        <p:spPr>
          <a:xfrm>
            <a:off x="11353800" y="6176963"/>
            <a:ext cx="816429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3445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B4A1D-F25B-4D53-0988-84575A701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252C7DC-C370-57D9-D75E-7CFF5C903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3EE9D3-96F6-7998-608A-D6E5EDE8A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17392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81E288-BB38-68D9-AEB4-CF97CCD24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7392" y="1295944"/>
            <a:ext cx="6185789" cy="477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9246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C849715-9CD9-3C74-E927-3DEEA1BA5D74}"/>
              </a:ext>
            </a:extLst>
          </p:cNvPr>
          <p:cNvSpPr/>
          <p:nvPr/>
        </p:nvSpPr>
        <p:spPr>
          <a:xfrm>
            <a:off x="11277599" y="230188"/>
            <a:ext cx="816429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A5CFA9-2884-0D2A-8ED6-EA2A17FE1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2" y="71121"/>
            <a:ext cx="11996056" cy="1503680"/>
          </a:xfrm>
        </p:spPr>
        <p:txBody>
          <a:bodyPr>
            <a:normAutofit fontScale="90000"/>
          </a:bodyPr>
          <a:lstStyle/>
          <a:p>
            <a:pPr marL="0" indent="0"/>
            <a:r>
              <a:rPr lang="en-US" sz="3100" b="0" i="0" dirty="0">
                <a:solidFill>
                  <a:srgbClr val="000000"/>
                </a:solidFill>
                <a:effectLst/>
                <a:highlight>
                  <a:srgbClr val="EFFAE3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Any change to it has to be first passed by both the Houses of Parliament with at least two-thirds majority. </a:t>
            </a:r>
            <a:br>
              <a:rPr lang="en-US" sz="3100" b="0" i="0" dirty="0">
                <a:solidFill>
                  <a:srgbClr val="000000"/>
                </a:solidFill>
                <a:effectLst/>
                <a:highlight>
                  <a:srgbClr val="EFFAE3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b="0" i="0" dirty="0">
                <a:solidFill>
                  <a:srgbClr val="000000"/>
                </a:solidFill>
                <a:effectLst/>
                <a:highlight>
                  <a:srgbClr val="EFFAE3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Then it has to be ratified by the legislatures of at least half of the total States.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3BAEA-E755-6D83-8C7D-20381C2DE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B48E8F-026E-CB9C-E6BD-B632FB129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4800"/>
            <a:ext cx="12192000" cy="5283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0427014-6AD2-6E73-726B-1596C7AA7BD5}"/>
              </a:ext>
            </a:extLst>
          </p:cNvPr>
          <p:cNvSpPr/>
          <p:nvPr/>
        </p:nvSpPr>
        <p:spPr>
          <a:xfrm>
            <a:off x="11375571" y="6212794"/>
            <a:ext cx="816429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3925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DD8FD-7EBA-B519-1B6E-713CD8B1C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7BEDB-BB02-BE17-AF88-AD86E6FA5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65590-369C-5E5E-5662-47A325054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A022476-75DC-C133-45DE-05395FE5AC8D}"/>
              </a:ext>
            </a:extLst>
          </p:cNvPr>
          <p:cNvSpPr/>
          <p:nvPr/>
        </p:nvSpPr>
        <p:spPr>
          <a:xfrm>
            <a:off x="11081657" y="230188"/>
            <a:ext cx="816429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9201CC-F63E-AEDD-134D-BAFDEB4A6A92}"/>
              </a:ext>
            </a:extLst>
          </p:cNvPr>
          <p:cNvSpPr/>
          <p:nvPr/>
        </p:nvSpPr>
        <p:spPr>
          <a:xfrm>
            <a:off x="11604171" y="6260418"/>
            <a:ext cx="598714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4951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1729C-4D6F-AA4A-173F-0B18271E4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24754-00FD-E413-876E-323022453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ED6C39-2DA0-FC60-786C-D344D579A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020" y="-37646"/>
            <a:ext cx="12243020" cy="69240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EE75938-A68F-8BF1-E9F7-5508D7136472}"/>
              </a:ext>
            </a:extLst>
          </p:cNvPr>
          <p:cNvSpPr/>
          <p:nvPr/>
        </p:nvSpPr>
        <p:spPr>
          <a:xfrm>
            <a:off x="11183037" y="230188"/>
            <a:ext cx="820808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675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7B125-71F7-E340-1407-0BDB2B081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2F45C-A291-7240-6ED2-D1513D57A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136E14-0C9C-E0E1-414C-9D8A85A39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5579"/>
            <a:ext cx="12192000" cy="688357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55146A2-9E29-4001-CD82-26B766AA6F39}"/>
              </a:ext>
            </a:extLst>
          </p:cNvPr>
          <p:cNvSpPr/>
          <p:nvPr/>
        </p:nvSpPr>
        <p:spPr>
          <a:xfrm>
            <a:off x="11183037" y="230188"/>
            <a:ext cx="820808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7144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EEC9D-69BD-4921-E0E4-75149EE75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268A6-0AF3-8B8A-2576-AB35B36C3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924F2F-3F25-4B5F-08E2-170BC5B6F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025"/>
            <a:ext cx="4057859" cy="3397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F75F77-651D-F454-9C82-2F12F430B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859" y="-8025"/>
            <a:ext cx="3791145" cy="33974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64A153-0492-D1FC-6F17-53F482D89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2048" y="-16682"/>
            <a:ext cx="4349952" cy="33974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9D132E-9E31-9F21-9BF0-2C9B9D7FC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401940"/>
            <a:ext cx="5953760" cy="344176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63CC90C-A61D-D1D9-9862-7BD9A8BE30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3760" y="3378961"/>
            <a:ext cx="6238240" cy="346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96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44F1A-B698-3902-8A5D-88DA8848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70B67-CCED-32C7-CB43-83478E824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91BEC0-C11A-02BF-7912-83130E1B0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235BE2-61A3-3E69-6798-372FCDA9C8D7}"/>
              </a:ext>
            </a:extLst>
          </p:cNvPr>
          <p:cNvSpPr/>
          <p:nvPr/>
        </p:nvSpPr>
        <p:spPr>
          <a:xfrm>
            <a:off x="11353799" y="230188"/>
            <a:ext cx="650045" cy="7495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FE884B-5C12-E7E3-E3C0-435FBCDEB5E2}"/>
              </a:ext>
            </a:extLst>
          </p:cNvPr>
          <p:cNvSpPr/>
          <p:nvPr/>
        </p:nvSpPr>
        <p:spPr>
          <a:xfrm>
            <a:off x="11541955" y="6089198"/>
            <a:ext cx="650045" cy="7495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1481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C7531-6FB2-C576-BD57-FAF952F9F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A430C-F37E-5514-0131-724010A2C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CBAB9C-D987-E54F-A608-6A1CA0728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550"/>
            <a:ext cx="12192000" cy="68755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1379E60-C8F4-F724-51E5-152681EB76C5}"/>
              </a:ext>
            </a:extLst>
          </p:cNvPr>
          <p:cNvSpPr/>
          <p:nvPr/>
        </p:nvSpPr>
        <p:spPr>
          <a:xfrm>
            <a:off x="11028777" y="230188"/>
            <a:ext cx="650045" cy="7495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33336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F65EB-4706-7EA7-6B8E-709880AC9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9882F-AA16-DFF2-AC49-7E64B9636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0B7436-A9A2-6CED-F342-37B6C6423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5F1AE68-F58D-111F-7664-413B511D34FB}"/>
              </a:ext>
            </a:extLst>
          </p:cNvPr>
          <p:cNvSpPr/>
          <p:nvPr/>
        </p:nvSpPr>
        <p:spPr>
          <a:xfrm>
            <a:off x="11436991" y="230188"/>
            <a:ext cx="650045" cy="7495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04684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A5187-C7A2-846A-4A0E-B1DE71DC3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C479F-A978-DC07-C222-9D96B8644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EFABB1-92A6-4CB1-8AAE-47B4739B4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551"/>
            <a:ext cx="12192000" cy="687555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07D1463-3127-D3D5-D01C-1EC9565ADBCD}"/>
              </a:ext>
            </a:extLst>
          </p:cNvPr>
          <p:cNvSpPr/>
          <p:nvPr/>
        </p:nvSpPr>
        <p:spPr>
          <a:xfrm>
            <a:off x="11208391" y="121331"/>
            <a:ext cx="650045" cy="7495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7059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F8CA3-5C90-B9D7-147B-4E36885DE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EA70C-DA88-EC4C-EFE6-96013529B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D114F-981A-D38A-1AAE-29EA23F5F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9291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2D778-7E43-9D94-92C0-10FE2E011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54449-ABB2-1BA0-88E6-E06AC5012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EA9AF8-E67A-FCEE-F504-27CAA3CE9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4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1586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5A809-080E-FFA8-911F-891096A02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09F73-E508-81BF-9FEE-BCCA55C0C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45CD8E-415E-7CE2-C597-144014069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6554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89501A-CF93-0D3B-B911-AEF7E8ABD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540" y="-26285"/>
            <a:ext cx="6026460" cy="688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6541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EDD4E-F712-950E-E137-8352E955A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C0AF6-5309-A918-1C8F-42E720C01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1518EA-F212-885B-4E80-BAE890CAD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6602"/>
            <a:ext cx="12192000" cy="690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204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A9476-38EC-C5E0-62CB-925ACF740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63F76-8596-46EB-5E1D-8C4F640B2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F2D711-E43A-F1DC-B9E3-142D8A8D2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E8BEAAD-416D-E283-CB27-F36CAD72DB45}"/>
              </a:ext>
            </a:extLst>
          </p:cNvPr>
          <p:cNvSpPr/>
          <p:nvPr/>
        </p:nvSpPr>
        <p:spPr>
          <a:xfrm>
            <a:off x="11208391" y="121331"/>
            <a:ext cx="650045" cy="7495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5C2C62-27AA-4CDB-25CB-95B8FF12B8E1}"/>
              </a:ext>
            </a:extLst>
          </p:cNvPr>
          <p:cNvSpPr/>
          <p:nvPr/>
        </p:nvSpPr>
        <p:spPr>
          <a:xfrm>
            <a:off x="11353800" y="5937137"/>
            <a:ext cx="650045" cy="7495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87689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32A1F-8DB2-9332-0488-67B85804A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61639-A8AC-840F-9E2E-38EC69A43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AED1DA-910E-3E5A-B2C3-B64F5D8AF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885EAB9-9A88-C608-C1E7-6B1632F21728}"/>
              </a:ext>
            </a:extLst>
          </p:cNvPr>
          <p:cNvSpPr/>
          <p:nvPr/>
        </p:nvSpPr>
        <p:spPr>
          <a:xfrm>
            <a:off x="11122854" y="230188"/>
            <a:ext cx="650045" cy="7495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4399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722F5-9FEF-B991-A877-7C2B02C5C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860FB-05E3-4310-98A8-BD8D24721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5C3D2C-65B9-3D1C-483E-7BA6ACD61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900"/>
            <a:ext cx="12192000" cy="688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7030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D49C3B-1B61-4233-A16C-F871EF4BA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78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7D2CB8-D0A7-B5C2-2E02-D72F3DD90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9600" b="1" dirty="0">
                <a:latin typeface="Algerian" panose="04020705040A02060702" pitchFamily="82" charset="0"/>
              </a:rPr>
              <a:t>    THANK YOU</a:t>
            </a:r>
            <a:endParaRPr lang="en-IN" sz="9600" b="1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2894B-C958-E7C1-08D3-70F3A039D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2335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685A6-C5CA-9353-AFA7-20A8FBED1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361F1-6220-C0DF-E5B6-BED24B911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7FCA90-81A6-92C2-361E-AA5416A4F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26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FE3A2EE-93E4-5A5D-EBFE-DA71A48F62A8}"/>
              </a:ext>
            </a:extLst>
          </p:cNvPr>
          <p:cNvSpPr/>
          <p:nvPr/>
        </p:nvSpPr>
        <p:spPr>
          <a:xfrm>
            <a:off x="11353800" y="280081"/>
            <a:ext cx="609600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EAA191-CC9C-2DF2-F31F-108658D9A1D5}"/>
              </a:ext>
            </a:extLst>
          </p:cNvPr>
          <p:cNvSpPr/>
          <p:nvPr/>
        </p:nvSpPr>
        <p:spPr>
          <a:xfrm>
            <a:off x="11506200" y="6212794"/>
            <a:ext cx="609600" cy="5601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8489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D1D76-74B7-E994-688E-093230DB6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F81DD-CBFA-D946-6383-121C5E9D0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D91598-82C2-3C52-BE6B-91DECDF65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0" y="0"/>
            <a:ext cx="1218424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3F5537-7FFC-F06A-49B8-86F5D6B40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1549" y="1876674"/>
            <a:ext cx="1378021" cy="31116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B774EDF-F63E-70DE-717F-0B857FBADC37}"/>
              </a:ext>
            </a:extLst>
          </p:cNvPr>
          <p:cNvSpPr/>
          <p:nvPr/>
        </p:nvSpPr>
        <p:spPr>
          <a:xfrm>
            <a:off x="11582400" y="382700"/>
            <a:ext cx="609600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961F83-C34B-9020-B603-1F077CB5C542}"/>
              </a:ext>
            </a:extLst>
          </p:cNvPr>
          <p:cNvSpPr/>
          <p:nvPr/>
        </p:nvSpPr>
        <p:spPr>
          <a:xfrm>
            <a:off x="11582400" y="6152697"/>
            <a:ext cx="609600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50BB6C-F22F-184B-7A65-B7539086401E}"/>
              </a:ext>
            </a:extLst>
          </p:cNvPr>
          <p:cNvSpPr/>
          <p:nvPr/>
        </p:nvSpPr>
        <p:spPr>
          <a:xfrm>
            <a:off x="11574640" y="365125"/>
            <a:ext cx="609600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1398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21559-7307-894A-9E6D-984F72F0E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D104F-089F-CBD3-7532-5718C27CB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54A3A0-BB02-911E-29DA-4618A5A0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4" y="3047999"/>
            <a:ext cx="12192000" cy="22758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911EBB-3E4D-5582-AFA5-06029651D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23839"/>
            <a:ext cx="12192000" cy="15341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1F0A41-1C8D-6786-58B6-1D4058F18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945" y="583"/>
            <a:ext cx="12213889" cy="304741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51AAA57-BF7E-E304-DD87-E783E6F4CAB3}"/>
              </a:ext>
            </a:extLst>
          </p:cNvPr>
          <p:cNvSpPr/>
          <p:nvPr/>
        </p:nvSpPr>
        <p:spPr>
          <a:xfrm>
            <a:off x="11811000" y="6291943"/>
            <a:ext cx="381000" cy="5059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6915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4790-452D-D145-6FC1-1DAD03C4E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FDDD7-9608-6048-CFD1-70D81E396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DC492D-7ABA-B1DD-2F2E-26D6BBF36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86481"/>
            <a:ext cx="12192000" cy="32715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37A798-604E-2DAD-123E-1182C8523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358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910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B2571-A5A8-F323-BEBD-53BEC0A5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2D4E3-50DF-81DC-47E5-5CAE2F028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C7F30B-8C97-07A8-5FB5-85B722F3D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5880"/>
            <a:ext cx="6248400" cy="32831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4DF9B7-B0F4-E14B-255F-671CAD06A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052" y="3206969"/>
            <a:ext cx="6096000" cy="365103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72F3B25-FAB3-4E0C-8D4B-629BDD8713CF}"/>
              </a:ext>
            </a:extLst>
          </p:cNvPr>
          <p:cNvGrpSpPr/>
          <p:nvPr/>
        </p:nvGrpSpPr>
        <p:grpSpPr>
          <a:xfrm>
            <a:off x="6038844" y="-55880"/>
            <a:ext cx="6210312" cy="6955959"/>
            <a:chOff x="6038844" y="-55880"/>
            <a:chExt cx="6210312" cy="695595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DD7F3FD-2F48-9CA6-2828-3762201EFE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38844" y="2220753"/>
              <a:ext cx="6115052" cy="467932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D9CB15D-BF74-6A84-3C13-A699E9992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34104" y="-55880"/>
              <a:ext cx="6115052" cy="3870960"/>
            </a:xfrm>
            <a:prstGeom prst="rect">
              <a:avLst/>
            </a:prstGeom>
          </p:spPr>
        </p:pic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4BB5D0C-3222-BBAC-CB73-8B725AFF0181}"/>
              </a:ext>
            </a:extLst>
          </p:cNvPr>
          <p:cNvCxnSpPr/>
          <p:nvPr/>
        </p:nvCxnSpPr>
        <p:spPr>
          <a:xfrm flipV="1">
            <a:off x="6076948" y="0"/>
            <a:ext cx="19052" cy="68441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534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489FB-DCDD-BDC9-8F8B-FED865634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6613E-A6BE-AA21-0415-EE5F431F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B4B6D3-BFF9-490D-5F46-406200510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7076"/>
            <a:ext cx="12192000" cy="688507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358D11A-25D0-3D97-5C17-0DE4A6767270}"/>
              </a:ext>
            </a:extLst>
          </p:cNvPr>
          <p:cNvSpPr/>
          <p:nvPr/>
        </p:nvSpPr>
        <p:spPr>
          <a:xfrm>
            <a:off x="11255829" y="227808"/>
            <a:ext cx="609600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C0A17E-6F4C-FA39-014D-2DF51E6FABA1}"/>
              </a:ext>
            </a:extLst>
          </p:cNvPr>
          <p:cNvSpPr/>
          <p:nvPr/>
        </p:nvSpPr>
        <p:spPr>
          <a:xfrm>
            <a:off x="11468100" y="6176963"/>
            <a:ext cx="609600" cy="645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516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164</Words>
  <Application>Microsoft Office PowerPoint</Application>
  <PresentationFormat>Widescreen</PresentationFormat>
  <Paragraphs>8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Algerian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Any change to it has to be first passed by both the Houses of Parliament with at least two-thirds majority.  Then it has to be ratified by the legislatures of at least half of the total States.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malabika79@gmail.com</dc:creator>
  <cp:lastModifiedBy>malabika79@gmail.com</cp:lastModifiedBy>
  <cp:revision>7</cp:revision>
  <dcterms:created xsi:type="dcterms:W3CDTF">2024-03-28T15:33:20Z</dcterms:created>
  <dcterms:modified xsi:type="dcterms:W3CDTF">2024-04-06T07:48:29Z</dcterms:modified>
</cp:coreProperties>
</file>

<file path=docProps/thumbnail.jpeg>
</file>